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716000" cy="24323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63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3EA"/>
    <a:srgbClr val="00125C"/>
    <a:srgbClr val="FFCC02"/>
    <a:srgbClr val="18B8A6"/>
    <a:srgbClr val="903F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22" d="100"/>
          <a:sy n="22" d="100"/>
        </p:scale>
        <p:origin x="3192" y="102"/>
      </p:cViewPr>
      <p:guideLst>
        <p:guide orient="horz" pos="7663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80752"/>
            <a:ext cx="11658600" cy="8468242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775562"/>
            <a:ext cx="10287000" cy="5872589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21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66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5011"/>
            <a:ext cx="2957513" cy="2061319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5011"/>
            <a:ext cx="8701088" cy="206131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5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7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64035"/>
            <a:ext cx="11830050" cy="10117971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277726"/>
            <a:ext cx="11830050" cy="5320802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1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75053"/>
            <a:ext cx="5829300" cy="154331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75053"/>
            <a:ext cx="5829300" cy="154331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72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5016"/>
            <a:ext cx="11830050" cy="47014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62680"/>
            <a:ext cx="5802510" cy="292221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884898"/>
            <a:ext cx="5802510" cy="1306834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62680"/>
            <a:ext cx="5831087" cy="292221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884898"/>
            <a:ext cx="5831087" cy="1306834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61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9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1578"/>
            <a:ext cx="4423767" cy="567552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02164"/>
            <a:ext cx="6943725" cy="17285575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297103"/>
            <a:ext cx="4423767" cy="13518785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4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1578"/>
            <a:ext cx="4423767" cy="567552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02164"/>
            <a:ext cx="6943725" cy="17285575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297103"/>
            <a:ext cx="4423767" cy="13518785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5016"/>
            <a:ext cx="11830050" cy="4701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75053"/>
            <a:ext cx="11830050" cy="15433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544449"/>
            <a:ext cx="3086100" cy="12950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544449"/>
            <a:ext cx="4629150" cy="12950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544449"/>
            <a:ext cx="3086100" cy="12950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7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B8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3792">
            <a:off x="-1266707" y="12818192"/>
            <a:ext cx="21349974" cy="168807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060" y="7568336"/>
            <a:ext cx="77268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Connecting</a:t>
            </a:r>
            <a:r>
              <a:rPr lang="en-US" sz="9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1492" y="9437217"/>
            <a:ext cx="6995301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Building digital partnerships with digital economy packages which support a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free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and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secure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internet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295919" y="1380737"/>
            <a:ext cx="2679675" cy="201511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4" y="653141"/>
            <a:ext cx="4933230" cy="296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3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2059">
            <a:off x="-678109" y="5086852"/>
            <a:ext cx="17696107" cy="194679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07376" y="5131005"/>
            <a:ext cx="10161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1A53EA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Development</a:t>
            </a:r>
            <a:r>
              <a:rPr lang="en-US" sz="9600" b="1" dirty="0">
                <a:solidFill>
                  <a:srgbClr val="903F98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07377" y="6818878"/>
            <a:ext cx="6717423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EU is a </a:t>
            </a:r>
            <a:r>
              <a:rPr lang="en-US" sz="7200" b="1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major catalyst </a:t>
            </a:r>
            <a:r>
              <a:rPr lang="en-US" sz="7200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international exchanges in research and innovation</a:t>
            </a:r>
            <a:endParaRPr lang="en-US" sz="7200" dirty="0">
              <a:solidFill>
                <a:srgbClr val="00125C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838059" y="21304278"/>
            <a:ext cx="2679675" cy="2015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4" y="653142"/>
            <a:ext cx="4933230" cy="29633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295919" y="1380737"/>
            <a:ext cx="2679675" cy="201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9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53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6772">
            <a:off x="743145" y="1594440"/>
            <a:ext cx="18569549" cy="172193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60560" y="20897540"/>
            <a:ext cx="8767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Sustainable</a:t>
            </a:r>
            <a:r>
              <a:rPr lang="en-US" sz="9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2090" y="11730599"/>
            <a:ext cx="6581750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clean </a:t>
            </a:r>
            <a:r>
              <a:rPr lang="en-US" sz="7200" b="1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energy transition</a:t>
            </a:r>
          </a:p>
          <a:p>
            <a:r>
              <a:rPr lang="en-US" sz="7200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offers unique opportunities to transform </a:t>
            </a:r>
            <a:r>
              <a:rPr lang="en-US" sz="7200" b="1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economies worldwide</a:t>
            </a:r>
            <a:endParaRPr lang="en-US" sz="7200" b="1" dirty="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295919" y="1380737"/>
            <a:ext cx="2679675" cy="2015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4" y="653141"/>
            <a:ext cx="4933230" cy="296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93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3F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63505" y="-2526230"/>
            <a:ext cx="19681413" cy="217203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80015" y="20914435"/>
            <a:ext cx="95099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Development</a:t>
            </a:r>
            <a:r>
              <a:rPr lang="en-US" sz="9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0015" y="13859854"/>
            <a:ext cx="737630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Education should be placed at the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center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of the people to people strand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295919" y="1380737"/>
            <a:ext cx="2679675" cy="2015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4" y="653141"/>
            <a:ext cx="4933230" cy="296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97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2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24485">
            <a:off x="-4618" y="738680"/>
            <a:ext cx="15950126" cy="176024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80014" y="11069235"/>
            <a:ext cx="86869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Sustainable</a:t>
            </a:r>
            <a:r>
              <a:rPr lang="en-US" sz="9600" b="1" dirty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0014" y="12638895"/>
            <a:ext cx="7223906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Establishing links with other energy systems and markets consistent with the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renewable energy 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revolution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295919" y="1380737"/>
            <a:ext cx="2679675" cy="2015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4" y="653141"/>
            <a:ext cx="4933230" cy="296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8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2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70008" y="-75144"/>
            <a:ext cx="36593926" cy="243988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7920" y="-1238524"/>
            <a:ext cx="19657918" cy="135806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80014" y="11069235"/>
            <a:ext cx="86869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err="1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Loremips</a:t>
            </a:r>
            <a:r>
              <a:rPr lang="en-US" sz="9600" b="1" dirty="0" smtClean="0">
                <a:solidFill>
                  <a:srgbClr val="1A53EA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9600" b="1" dirty="0">
              <a:solidFill>
                <a:srgbClr val="1A53EA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014" y="12638895"/>
            <a:ext cx="7223906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Establishing links with other energy systems and markets consistent with the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renewable energy 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revolution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295919" y="1380737"/>
            <a:ext cx="2679675" cy="2015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4" y="653141"/>
            <a:ext cx="4933230" cy="296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7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2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2515" y="0"/>
            <a:ext cx="36441029" cy="243236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35237">
            <a:off x="-3618021" y="757560"/>
            <a:ext cx="21349974" cy="168807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80014" y="11069235"/>
            <a:ext cx="86869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err="1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Loremips</a:t>
            </a:r>
            <a:r>
              <a:rPr lang="en-US" sz="9600" b="1" dirty="0" smtClean="0">
                <a:solidFill>
                  <a:srgbClr val="1A53EA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9600" b="1" dirty="0">
              <a:solidFill>
                <a:srgbClr val="1A53EA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014" y="12638895"/>
            <a:ext cx="7223906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Establishing links with other energy systems and markets consistent with the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renewable energy 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revolution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295919" y="1380737"/>
            <a:ext cx="2679675" cy="20151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4" y="653141"/>
            <a:ext cx="4933230" cy="296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689</TotalTime>
  <Words>107</Words>
  <Application>Microsoft Office PowerPoint</Application>
  <PresentationFormat>Custom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Noto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COELHO Catarina (COMM-EXT)</dc:creator>
  <cp:lastModifiedBy>LE BLAN Isabelle (COMM-EXT)</cp:lastModifiedBy>
  <cp:revision>24</cp:revision>
  <dcterms:created xsi:type="dcterms:W3CDTF">2021-11-10T13:16:55Z</dcterms:created>
  <dcterms:modified xsi:type="dcterms:W3CDTF">2022-01-26T15:31:15Z</dcterms:modified>
</cp:coreProperties>
</file>