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60" r:id="rId3"/>
    <p:sldId id="264" r:id="rId4"/>
    <p:sldId id="256" r:id="rId5"/>
    <p:sldId id="258" r:id="rId6"/>
    <p:sldId id="259" r:id="rId7"/>
  </p:sldIdLst>
  <p:sldSz cx="243236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2" userDrawn="1">
          <p15:clr>
            <a:srgbClr val="A4A3A4"/>
          </p15:clr>
        </p15:guide>
        <p15:guide id="2" pos="76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5C"/>
    <a:srgbClr val="1A53EA"/>
    <a:srgbClr val="903F98"/>
    <a:srgbClr val="FFCC02"/>
    <a:srgbClr val="18B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438" y="30"/>
      </p:cViewPr>
      <p:guideLst>
        <p:guide orient="horz" pos="4322"/>
        <p:guide pos="76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0460" y="2244726"/>
            <a:ext cx="18242756" cy="4775200"/>
          </a:xfrm>
        </p:spPr>
        <p:txBody>
          <a:bodyPr anchor="b"/>
          <a:lstStyle>
            <a:lvl1pPr algn="ctr">
              <a:defRPr sz="1197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0460" y="7204076"/>
            <a:ext cx="18242756" cy="3311524"/>
          </a:xfrm>
        </p:spPr>
        <p:txBody>
          <a:bodyPr/>
          <a:lstStyle>
            <a:lvl1pPr marL="0" indent="0" algn="ctr">
              <a:buNone/>
              <a:defRPr sz="4788"/>
            </a:lvl1pPr>
            <a:lvl2pPr marL="912160" indent="0" algn="ctr">
              <a:buNone/>
              <a:defRPr sz="3990"/>
            </a:lvl2pPr>
            <a:lvl3pPr marL="1824319" indent="0" algn="ctr">
              <a:buNone/>
              <a:defRPr sz="3591"/>
            </a:lvl3pPr>
            <a:lvl4pPr marL="2736479" indent="0" algn="ctr">
              <a:buNone/>
              <a:defRPr sz="3192"/>
            </a:lvl4pPr>
            <a:lvl5pPr marL="3648639" indent="0" algn="ctr">
              <a:buNone/>
              <a:defRPr sz="3192"/>
            </a:lvl5pPr>
            <a:lvl6pPr marL="4560799" indent="0" algn="ctr">
              <a:buNone/>
              <a:defRPr sz="3192"/>
            </a:lvl6pPr>
            <a:lvl7pPr marL="5472958" indent="0" algn="ctr">
              <a:buNone/>
              <a:defRPr sz="3192"/>
            </a:lvl7pPr>
            <a:lvl8pPr marL="6385118" indent="0" algn="ctr">
              <a:buNone/>
              <a:defRPr sz="3192"/>
            </a:lvl8pPr>
            <a:lvl9pPr marL="7297278" indent="0" algn="ctr">
              <a:buNone/>
              <a:defRPr sz="319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50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5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06630" y="730250"/>
            <a:ext cx="5244792" cy="116236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2253" y="730250"/>
            <a:ext cx="15430331" cy="1162367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83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0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584" y="3419477"/>
            <a:ext cx="20979170" cy="5705474"/>
          </a:xfrm>
        </p:spPr>
        <p:txBody>
          <a:bodyPr anchor="b"/>
          <a:lstStyle>
            <a:lvl1pPr>
              <a:defRPr sz="1197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9584" y="9178927"/>
            <a:ext cx="20979170" cy="3000374"/>
          </a:xfrm>
        </p:spPr>
        <p:txBody>
          <a:bodyPr/>
          <a:lstStyle>
            <a:lvl1pPr marL="0" indent="0">
              <a:buNone/>
              <a:defRPr sz="4788">
                <a:solidFill>
                  <a:schemeClr val="tx1">
                    <a:tint val="75000"/>
                  </a:schemeClr>
                </a:solidFill>
              </a:defRPr>
            </a:lvl1pPr>
            <a:lvl2pPr marL="912160" indent="0">
              <a:buNone/>
              <a:defRPr sz="3990">
                <a:solidFill>
                  <a:schemeClr val="tx1">
                    <a:tint val="75000"/>
                  </a:schemeClr>
                </a:solidFill>
              </a:defRPr>
            </a:lvl2pPr>
            <a:lvl3pPr marL="1824319" indent="0">
              <a:buNone/>
              <a:defRPr sz="3591">
                <a:solidFill>
                  <a:schemeClr val="tx1">
                    <a:tint val="75000"/>
                  </a:schemeClr>
                </a:solidFill>
              </a:defRPr>
            </a:lvl3pPr>
            <a:lvl4pPr marL="2736479" indent="0">
              <a:buNone/>
              <a:defRPr sz="3192">
                <a:solidFill>
                  <a:schemeClr val="tx1">
                    <a:tint val="75000"/>
                  </a:schemeClr>
                </a:solidFill>
              </a:defRPr>
            </a:lvl4pPr>
            <a:lvl5pPr marL="3648639" indent="0">
              <a:buNone/>
              <a:defRPr sz="3192">
                <a:solidFill>
                  <a:schemeClr val="tx1">
                    <a:tint val="75000"/>
                  </a:schemeClr>
                </a:solidFill>
              </a:defRPr>
            </a:lvl5pPr>
            <a:lvl6pPr marL="4560799" indent="0">
              <a:buNone/>
              <a:defRPr sz="3192">
                <a:solidFill>
                  <a:schemeClr val="tx1">
                    <a:tint val="75000"/>
                  </a:schemeClr>
                </a:solidFill>
              </a:defRPr>
            </a:lvl6pPr>
            <a:lvl7pPr marL="5472958" indent="0">
              <a:buNone/>
              <a:defRPr sz="3192">
                <a:solidFill>
                  <a:schemeClr val="tx1">
                    <a:tint val="75000"/>
                  </a:schemeClr>
                </a:solidFill>
              </a:defRPr>
            </a:lvl7pPr>
            <a:lvl8pPr marL="6385118" indent="0">
              <a:buNone/>
              <a:defRPr sz="3192">
                <a:solidFill>
                  <a:schemeClr val="tx1">
                    <a:tint val="75000"/>
                  </a:schemeClr>
                </a:solidFill>
              </a:defRPr>
            </a:lvl8pPr>
            <a:lvl9pPr marL="7297278" indent="0">
              <a:buNone/>
              <a:defRPr sz="31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2253" y="3651250"/>
            <a:ext cx="10337562" cy="87026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13860" y="3651250"/>
            <a:ext cx="10337562" cy="87026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2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421" y="730251"/>
            <a:ext cx="20979170" cy="26511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422" y="3362326"/>
            <a:ext cx="10290054" cy="1647824"/>
          </a:xfrm>
        </p:spPr>
        <p:txBody>
          <a:bodyPr anchor="b"/>
          <a:lstStyle>
            <a:lvl1pPr marL="0" indent="0">
              <a:buNone/>
              <a:defRPr sz="4788" b="1"/>
            </a:lvl1pPr>
            <a:lvl2pPr marL="912160" indent="0">
              <a:buNone/>
              <a:defRPr sz="3990" b="1"/>
            </a:lvl2pPr>
            <a:lvl3pPr marL="1824319" indent="0">
              <a:buNone/>
              <a:defRPr sz="3591" b="1"/>
            </a:lvl3pPr>
            <a:lvl4pPr marL="2736479" indent="0">
              <a:buNone/>
              <a:defRPr sz="3192" b="1"/>
            </a:lvl4pPr>
            <a:lvl5pPr marL="3648639" indent="0">
              <a:buNone/>
              <a:defRPr sz="3192" b="1"/>
            </a:lvl5pPr>
            <a:lvl6pPr marL="4560799" indent="0">
              <a:buNone/>
              <a:defRPr sz="3192" b="1"/>
            </a:lvl6pPr>
            <a:lvl7pPr marL="5472958" indent="0">
              <a:buNone/>
              <a:defRPr sz="3192" b="1"/>
            </a:lvl7pPr>
            <a:lvl8pPr marL="6385118" indent="0">
              <a:buNone/>
              <a:defRPr sz="3192" b="1"/>
            </a:lvl8pPr>
            <a:lvl9pPr marL="7297278" indent="0">
              <a:buNone/>
              <a:defRPr sz="319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5422" y="5010150"/>
            <a:ext cx="10290054" cy="73691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13860" y="3362326"/>
            <a:ext cx="10340730" cy="1647824"/>
          </a:xfrm>
        </p:spPr>
        <p:txBody>
          <a:bodyPr anchor="b"/>
          <a:lstStyle>
            <a:lvl1pPr marL="0" indent="0">
              <a:buNone/>
              <a:defRPr sz="4788" b="1"/>
            </a:lvl1pPr>
            <a:lvl2pPr marL="912160" indent="0">
              <a:buNone/>
              <a:defRPr sz="3990" b="1"/>
            </a:lvl2pPr>
            <a:lvl3pPr marL="1824319" indent="0">
              <a:buNone/>
              <a:defRPr sz="3591" b="1"/>
            </a:lvl3pPr>
            <a:lvl4pPr marL="2736479" indent="0">
              <a:buNone/>
              <a:defRPr sz="3192" b="1"/>
            </a:lvl4pPr>
            <a:lvl5pPr marL="3648639" indent="0">
              <a:buNone/>
              <a:defRPr sz="3192" b="1"/>
            </a:lvl5pPr>
            <a:lvl6pPr marL="4560799" indent="0">
              <a:buNone/>
              <a:defRPr sz="3192" b="1"/>
            </a:lvl6pPr>
            <a:lvl7pPr marL="5472958" indent="0">
              <a:buNone/>
              <a:defRPr sz="3192" b="1"/>
            </a:lvl7pPr>
            <a:lvl8pPr marL="6385118" indent="0">
              <a:buNone/>
              <a:defRPr sz="3192" b="1"/>
            </a:lvl8pPr>
            <a:lvl9pPr marL="7297278" indent="0">
              <a:buNone/>
              <a:defRPr sz="319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13860" y="5010150"/>
            <a:ext cx="10340730" cy="73691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6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5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422" y="914400"/>
            <a:ext cx="7845018" cy="3200400"/>
          </a:xfrm>
        </p:spPr>
        <p:txBody>
          <a:bodyPr anchor="b"/>
          <a:lstStyle>
            <a:lvl1pPr>
              <a:defRPr sz="638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30" y="1974851"/>
            <a:ext cx="12313860" cy="9747250"/>
          </a:xfrm>
        </p:spPr>
        <p:txBody>
          <a:bodyPr/>
          <a:lstStyle>
            <a:lvl1pPr>
              <a:defRPr sz="6384"/>
            </a:lvl1pPr>
            <a:lvl2pPr>
              <a:defRPr sz="5586"/>
            </a:lvl2pPr>
            <a:lvl3pPr>
              <a:defRPr sz="4788"/>
            </a:lvl3pPr>
            <a:lvl4pPr>
              <a:defRPr sz="3990"/>
            </a:lvl4pPr>
            <a:lvl5pPr>
              <a:defRPr sz="3990"/>
            </a:lvl5pPr>
            <a:lvl6pPr>
              <a:defRPr sz="3990"/>
            </a:lvl6pPr>
            <a:lvl7pPr>
              <a:defRPr sz="3990"/>
            </a:lvl7pPr>
            <a:lvl8pPr>
              <a:defRPr sz="3990"/>
            </a:lvl8pPr>
            <a:lvl9pPr>
              <a:defRPr sz="399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5422" y="4114800"/>
            <a:ext cx="7845018" cy="7623176"/>
          </a:xfrm>
        </p:spPr>
        <p:txBody>
          <a:bodyPr/>
          <a:lstStyle>
            <a:lvl1pPr marL="0" indent="0">
              <a:buNone/>
              <a:defRPr sz="3192"/>
            </a:lvl1pPr>
            <a:lvl2pPr marL="912160" indent="0">
              <a:buNone/>
              <a:defRPr sz="2793"/>
            </a:lvl2pPr>
            <a:lvl3pPr marL="1824319" indent="0">
              <a:buNone/>
              <a:defRPr sz="2394"/>
            </a:lvl3pPr>
            <a:lvl4pPr marL="2736479" indent="0">
              <a:buNone/>
              <a:defRPr sz="1995"/>
            </a:lvl4pPr>
            <a:lvl5pPr marL="3648639" indent="0">
              <a:buNone/>
              <a:defRPr sz="1995"/>
            </a:lvl5pPr>
            <a:lvl6pPr marL="4560799" indent="0">
              <a:buNone/>
              <a:defRPr sz="1995"/>
            </a:lvl6pPr>
            <a:lvl7pPr marL="5472958" indent="0">
              <a:buNone/>
              <a:defRPr sz="1995"/>
            </a:lvl7pPr>
            <a:lvl8pPr marL="6385118" indent="0">
              <a:buNone/>
              <a:defRPr sz="1995"/>
            </a:lvl8pPr>
            <a:lvl9pPr marL="7297278" indent="0">
              <a:buNone/>
              <a:defRPr sz="199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2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422" y="914400"/>
            <a:ext cx="7845018" cy="3200400"/>
          </a:xfrm>
        </p:spPr>
        <p:txBody>
          <a:bodyPr anchor="b"/>
          <a:lstStyle>
            <a:lvl1pPr>
              <a:defRPr sz="638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40730" y="1974851"/>
            <a:ext cx="12313860" cy="9747250"/>
          </a:xfrm>
        </p:spPr>
        <p:txBody>
          <a:bodyPr anchor="t"/>
          <a:lstStyle>
            <a:lvl1pPr marL="0" indent="0">
              <a:buNone/>
              <a:defRPr sz="6384"/>
            </a:lvl1pPr>
            <a:lvl2pPr marL="912160" indent="0">
              <a:buNone/>
              <a:defRPr sz="5586"/>
            </a:lvl2pPr>
            <a:lvl3pPr marL="1824319" indent="0">
              <a:buNone/>
              <a:defRPr sz="4788"/>
            </a:lvl3pPr>
            <a:lvl4pPr marL="2736479" indent="0">
              <a:buNone/>
              <a:defRPr sz="3990"/>
            </a:lvl4pPr>
            <a:lvl5pPr marL="3648639" indent="0">
              <a:buNone/>
              <a:defRPr sz="3990"/>
            </a:lvl5pPr>
            <a:lvl6pPr marL="4560799" indent="0">
              <a:buNone/>
              <a:defRPr sz="3990"/>
            </a:lvl6pPr>
            <a:lvl7pPr marL="5472958" indent="0">
              <a:buNone/>
              <a:defRPr sz="3990"/>
            </a:lvl7pPr>
            <a:lvl8pPr marL="6385118" indent="0">
              <a:buNone/>
              <a:defRPr sz="3990"/>
            </a:lvl8pPr>
            <a:lvl9pPr marL="7297278" indent="0">
              <a:buNone/>
              <a:defRPr sz="399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5422" y="4114800"/>
            <a:ext cx="7845018" cy="7623176"/>
          </a:xfrm>
        </p:spPr>
        <p:txBody>
          <a:bodyPr/>
          <a:lstStyle>
            <a:lvl1pPr marL="0" indent="0">
              <a:buNone/>
              <a:defRPr sz="3192"/>
            </a:lvl1pPr>
            <a:lvl2pPr marL="912160" indent="0">
              <a:buNone/>
              <a:defRPr sz="2793"/>
            </a:lvl2pPr>
            <a:lvl3pPr marL="1824319" indent="0">
              <a:buNone/>
              <a:defRPr sz="2394"/>
            </a:lvl3pPr>
            <a:lvl4pPr marL="2736479" indent="0">
              <a:buNone/>
              <a:defRPr sz="1995"/>
            </a:lvl4pPr>
            <a:lvl5pPr marL="3648639" indent="0">
              <a:buNone/>
              <a:defRPr sz="1995"/>
            </a:lvl5pPr>
            <a:lvl6pPr marL="4560799" indent="0">
              <a:buNone/>
              <a:defRPr sz="1995"/>
            </a:lvl6pPr>
            <a:lvl7pPr marL="5472958" indent="0">
              <a:buNone/>
              <a:defRPr sz="1995"/>
            </a:lvl7pPr>
            <a:lvl8pPr marL="6385118" indent="0">
              <a:buNone/>
              <a:defRPr sz="1995"/>
            </a:lvl8pPr>
            <a:lvl9pPr marL="7297278" indent="0">
              <a:buNone/>
              <a:defRPr sz="199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77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2253" y="730251"/>
            <a:ext cx="2097917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2253" y="3651250"/>
            <a:ext cx="2097917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2253" y="12712701"/>
            <a:ext cx="547282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FD864-7D01-4D6D-A999-672658A2FBDB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57218" y="12712701"/>
            <a:ext cx="820924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178595" y="12712701"/>
            <a:ext cx="547282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A93CF-29B1-423F-8996-26EFEE32D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7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824319" rtl="0" eaLnBrk="1" latinLnBrk="0" hangingPunct="1">
        <a:lnSpc>
          <a:spcPct val="90000"/>
        </a:lnSpc>
        <a:spcBef>
          <a:spcPct val="0"/>
        </a:spcBef>
        <a:buNone/>
        <a:defRPr sz="87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080" indent="-456080" algn="l" defTabSz="1824319" rtl="0" eaLnBrk="1" latinLnBrk="0" hangingPunct="1">
        <a:lnSpc>
          <a:spcPct val="90000"/>
        </a:lnSpc>
        <a:spcBef>
          <a:spcPts val="1995"/>
        </a:spcBef>
        <a:buFont typeface="Arial" panose="020B0604020202020204" pitchFamily="34" charset="0"/>
        <a:buChar char="•"/>
        <a:defRPr sz="5586" kern="1200">
          <a:solidFill>
            <a:schemeClr val="tx1"/>
          </a:solidFill>
          <a:latin typeface="+mn-lt"/>
          <a:ea typeface="+mn-ea"/>
          <a:cs typeface="+mn-cs"/>
        </a:defRPr>
      </a:lvl1pPr>
      <a:lvl2pPr marL="1368240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4788" kern="1200">
          <a:solidFill>
            <a:schemeClr val="tx1"/>
          </a:solidFill>
          <a:latin typeface="+mn-lt"/>
          <a:ea typeface="+mn-ea"/>
          <a:cs typeface="+mn-cs"/>
        </a:defRPr>
      </a:lvl2pPr>
      <a:lvl3pPr marL="2280399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3990" kern="1200">
          <a:solidFill>
            <a:schemeClr val="tx1"/>
          </a:solidFill>
          <a:latin typeface="+mn-lt"/>
          <a:ea typeface="+mn-ea"/>
          <a:cs typeface="+mn-cs"/>
        </a:defRPr>
      </a:lvl3pPr>
      <a:lvl4pPr marL="3192559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3591" kern="1200">
          <a:solidFill>
            <a:schemeClr val="tx1"/>
          </a:solidFill>
          <a:latin typeface="+mn-lt"/>
          <a:ea typeface="+mn-ea"/>
          <a:cs typeface="+mn-cs"/>
        </a:defRPr>
      </a:lvl4pPr>
      <a:lvl5pPr marL="4104719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3591" kern="1200">
          <a:solidFill>
            <a:schemeClr val="tx1"/>
          </a:solidFill>
          <a:latin typeface="+mn-lt"/>
          <a:ea typeface="+mn-ea"/>
          <a:cs typeface="+mn-cs"/>
        </a:defRPr>
      </a:lvl5pPr>
      <a:lvl6pPr marL="5016878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3591" kern="1200">
          <a:solidFill>
            <a:schemeClr val="tx1"/>
          </a:solidFill>
          <a:latin typeface="+mn-lt"/>
          <a:ea typeface="+mn-ea"/>
          <a:cs typeface="+mn-cs"/>
        </a:defRPr>
      </a:lvl6pPr>
      <a:lvl7pPr marL="5929038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3591" kern="1200">
          <a:solidFill>
            <a:schemeClr val="tx1"/>
          </a:solidFill>
          <a:latin typeface="+mn-lt"/>
          <a:ea typeface="+mn-ea"/>
          <a:cs typeface="+mn-cs"/>
        </a:defRPr>
      </a:lvl7pPr>
      <a:lvl8pPr marL="6841198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3591" kern="1200">
          <a:solidFill>
            <a:schemeClr val="tx1"/>
          </a:solidFill>
          <a:latin typeface="+mn-lt"/>
          <a:ea typeface="+mn-ea"/>
          <a:cs typeface="+mn-cs"/>
        </a:defRPr>
      </a:lvl8pPr>
      <a:lvl9pPr marL="7753358" indent="-456080" algn="l" defTabSz="1824319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35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1pPr>
      <a:lvl2pPr marL="912160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2pPr>
      <a:lvl3pPr marL="1824319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3pPr>
      <a:lvl4pPr marL="2736479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4pPr>
      <a:lvl5pPr marL="3648639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5pPr>
      <a:lvl6pPr marL="4560799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6pPr>
      <a:lvl7pPr marL="5472958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7pPr>
      <a:lvl8pPr marL="6385118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8pPr>
      <a:lvl9pPr marL="7297278" algn="l" defTabSz="1824319" rtl="0" eaLnBrk="1" latinLnBrk="0" hangingPunct="1">
        <a:defRPr sz="35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4" r="25509"/>
          <a:stretch/>
        </p:blipFill>
        <p:spPr>
          <a:xfrm>
            <a:off x="14037276" y="4444"/>
            <a:ext cx="10305536" cy="137115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581" y="730236"/>
            <a:ext cx="19822516" cy="13916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5262" y="4460518"/>
            <a:ext cx="140610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Connecting</a:t>
            </a:r>
            <a:r>
              <a:rPr lang="en-US" sz="15000" b="1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5262" y="6861175"/>
            <a:ext cx="900420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Building digital partnerships with digital economy packages which support a </a:t>
            </a:r>
            <a:r>
              <a:rPr lang="en-US" sz="6600" b="1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free</a:t>
            </a:r>
            <a:r>
              <a:rPr lang="en-US" sz="6600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and </a:t>
            </a:r>
            <a:r>
              <a:rPr lang="en-US" sz="6600" b="1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secure</a:t>
            </a:r>
            <a:r>
              <a:rPr lang="en-US" sz="6600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internet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21538663" y="1143581"/>
            <a:ext cx="2052580" cy="15435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82" y="507854"/>
            <a:ext cx="4028039" cy="241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73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2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154" y="4306123"/>
            <a:ext cx="13170611" cy="2182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>
                <a:solidFill>
                  <a:srgbClr val="18B8A6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Sustainable</a:t>
            </a:r>
            <a:r>
              <a:rPr lang="en-US" sz="15000" b="1" dirty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9859" y="6680826"/>
            <a:ext cx="8799332" cy="5623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Establishing links with other energy systems and markets consistent with the </a:t>
            </a:r>
            <a:r>
              <a:rPr lang="en-US" sz="6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renewable energy </a:t>
            </a:r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revolution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9" y="510629"/>
            <a:ext cx="4028040" cy="24195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21246534" y="11350264"/>
            <a:ext cx="2052580" cy="1543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4" r="25509"/>
          <a:stretch/>
        </p:blipFill>
        <p:spPr>
          <a:xfrm>
            <a:off x="14037276" y="4444"/>
            <a:ext cx="10305536" cy="137115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3" r="18335"/>
          <a:stretch/>
        </p:blipFill>
        <p:spPr>
          <a:xfrm>
            <a:off x="14037276" y="4444"/>
            <a:ext cx="10280821" cy="137115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37641">
            <a:off x="10315181" y="-5422584"/>
            <a:ext cx="15956585" cy="176096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21538663" y="1143581"/>
            <a:ext cx="2052580" cy="15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8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1" r="25941"/>
          <a:stretch/>
        </p:blipFill>
        <p:spPr>
          <a:xfrm>
            <a:off x="14087389" y="4444"/>
            <a:ext cx="10256109" cy="137469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9649" y="4230548"/>
            <a:ext cx="140610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spc="-300" dirty="0" smtClean="0">
                <a:solidFill>
                  <a:srgbClr val="1A53EA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Development</a:t>
            </a:r>
            <a:r>
              <a:rPr lang="en-US" sz="15000" b="1" spc="-300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15000" b="1" spc="-300" dirty="0">
              <a:solidFill>
                <a:srgbClr val="00125C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0682" y="6631205"/>
            <a:ext cx="900420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EU is a </a:t>
            </a:r>
          </a:p>
          <a:p>
            <a:r>
              <a:rPr lang="en-US" sz="6600" b="1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major catalyst </a:t>
            </a:r>
            <a:r>
              <a:rPr lang="en-US" sz="6600" b="1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/>
            </a:r>
            <a:br>
              <a:rPr lang="en-US" sz="6600" b="1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6600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</a:t>
            </a:r>
            <a:r>
              <a:rPr lang="en-US" sz="6600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international exchanges in </a:t>
            </a:r>
          </a:p>
          <a:p>
            <a:r>
              <a:rPr lang="en-US" sz="6600" dirty="0" smtClean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research and innovation</a:t>
            </a:r>
            <a:endParaRPr lang="en-US" sz="6600" dirty="0">
              <a:solidFill>
                <a:srgbClr val="00125C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21538663" y="1143581"/>
            <a:ext cx="2052580" cy="15435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82" y="507854"/>
            <a:ext cx="4028039" cy="24195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92662">
            <a:off x="7713907" y="-3103853"/>
            <a:ext cx="20888019" cy="2297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B8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3178">
            <a:off x="9751440" y="3697045"/>
            <a:ext cx="15965920" cy="126237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17918" y="4082836"/>
            <a:ext cx="140610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>
                <a:solidFill>
                  <a:srgbClr val="00125C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Connecting</a:t>
            </a:r>
            <a:r>
              <a:rPr lang="en-US" sz="15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7491" y="6483493"/>
            <a:ext cx="900420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Building digital partnerships with digital economy packages which support a </a:t>
            </a:r>
            <a:r>
              <a:rPr lang="en-US" sz="6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free</a:t>
            </a:r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and </a:t>
            </a:r>
            <a:r>
              <a:rPr lang="en-US" sz="6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secure</a:t>
            </a:r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internet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9" y="510629"/>
            <a:ext cx="4028040" cy="24195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21538663" y="1143581"/>
            <a:ext cx="2052580" cy="15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53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6772">
            <a:off x="11451095" y="-1505893"/>
            <a:ext cx="15880140" cy="147255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8164" y="10507235"/>
            <a:ext cx="1299300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Sustainable</a:t>
            </a:r>
            <a:r>
              <a:rPr lang="en-US" sz="15000" b="1" dirty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05" y="3627312"/>
            <a:ext cx="8558561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clean </a:t>
            </a:r>
            <a:endParaRPr lang="en-US" sz="6600" dirty="0" smtClean="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6600" b="1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energy </a:t>
            </a:r>
            <a:r>
              <a:rPr lang="en-US" sz="6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transition</a:t>
            </a:r>
          </a:p>
          <a:p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offers unique opportunities </a:t>
            </a:r>
            <a:endParaRPr lang="en-US" sz="6600" dirty="0" smtClean="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6600" dirty="0" smtClean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</a:t>
            </a:r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transform </a:t>
            </a:r>
            <a:r>
              <a:rPr lang="en-US" sz="6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economies worldwide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9" y="510629"/>
            <a:ext cx="4028040" cy="24195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21538663" y="1143581"/>
            <a:ext cx="2052580" cy="15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3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3F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31708">
            <a:off x="15778587" y="1250165"/>
            <a:ext cx="12988474" cy="143340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8164" y="10525480"/>
            <a:ext cx="1424395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>
                <a:solidFill>
                  <a:srgbClr val="FFCC02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Development</a:t>
            </a:r>
            <a:r>
              <a:rPr lang="en-US" sz="15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32037" y="5629540"/>
            <a:ext cx="726602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Education should be placed at the </a:t>
            </a:r>
            <a:r>
              <a:rPr lang="en-US" sz="66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center</a:t>
            </a:r>
            <a:r>
              <a:rPr lang="en-US" sz="66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of the people to people strand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9" y="510629"/>
            <a:ext cx="4028040" cy="24195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7" t="11124" r="11648" b="9885"/>
          <a:stretch/>
        </p:blipFill>
        <p:spPr>
          <a:xfrm>
            <a:off x="21538663" y="1143581"/>
            <a:ext cx="2052580" cy="15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9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</TotalTime>
  <Words>92</Words>
  <Application>Microsoft Office PowerPoint</Application>
  <PresentationFormat>Custom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Noto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COELHO Catarina (COMM-EXT)</dc:creator>
  <cp:lastModifiedBy>LE BLAN Isabelle (COMM-EXT)</cp:lastModifiedBy>
  <cp:revision>27</cp:revision>
  <dcterms:created xsi:type="dcterms:W3CDTF">2021-11-10T13:16:55Z</dcterms:created>
  <dcterms:modified xsi:type="dcterms:W3CDTF">2022-01-25T10:47:29Z</dcterms:modified>
</cp:coreProperties>
</file>