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5270163" cy="152701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810" userDrawn="1">
          <p15:clr>
            <a:srgbClr val="A4A3A4"/>
          </p15:clr>
        </p15:guide>
        <p15:guide id="2" pos="48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2"/>
    <a:srgbClr val="00125C"/>
    <a:srgbClr val="18B8A6"/>
    <a:srgbClr val="903F98"/>
    <a:srgbClr val="1A53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35" d="100"/>
          <a:sy n="35" d="100"/>
        </p:scale>
        <p:origin x="2484" y="24"/>
      </p:cViewPr>
      <p:guideLst>
        <p:guide orient="horz" pos="4810"/>
        <p:guide pos="48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5262" y="2499076"/>
            <a:ext cx="12979639" cy="5316279"/>
          </a:xfrm>
        </p:spPr>
        <p:txBody>
          <a:bodyPr anchor="b"/>
          <a:lstStyle>
            <a:lvl1pPr algn="ctr">
              <a:defRPr sz="100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8771" y="8020371"/>
            <a:ext cx="11452622" cy="3686754"/>
          </a:xfrm>
        </p:spPr>
        <p:txBody>
          <a:bodyPr/>
          <a:lstStyle>
            <a:lvl1pPr marL="0" indent="0" algn="ctr">
              <a:buNone/>
              <a:defRPr sz="4008"/>
            </a:lvl1pPr>
            <a:lvl2pPr marL="763524" indent="0" algn="ctr">
              <a:buNone/>
              <a:defRPr sz="3340"/>
            </a:lvl2pPr>
            <a:lvl3pPr marL="1527048" indent="0" algn="ctr">
              <a:buNone/>
              <a:defRPr sz="3006"/>
            </a:lvl3pPr>
            <a:lvl4pPr marL="2290572" indent="0" algn="ctr">
              <a:buNone/>
              <a:defRPr sz="2672"/>
            </a:lvl4pPr>
            <a:lvl5pPr marL="3054096" indent="0" algn="ctr">
              <a:buNone/>
              <a:defRPr sz="2672"/>
            </a:lvl5pPr>
            <a:lvl6pPr marL="3817620" indent="0" algn="ctr">
              <a:buNone/>
              <a:defRPr sz="2672"/>
            </a:lvl6pPr>
            <a:lvl7pPr marL="4581144" indent="0" algn="ctr">
              <a:buNone/>
              <a:defRPr sz="2672"/>
            </a:lvl7pPr>
            <a:lvl8pPr marL="5344668" indent="0" algn="ctr">
              <a:buNone/>
              <a:defRPr sz="2672"/>
            </a:lvl8pPr>
            <a:lvl9pPr marL="6108192" indent="0" algn="ctr">
              <a:buNone/>
              <a:defRPr sz="2672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FD864-7D01-4D6D-A999-672658A2FBDB}" type="datetimeFigureOut">
              <a:rPr lang="en-US" smtClean="0"/>
              <a:t>1/26/2022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3CF-29B1-423F-8996-26EFEE32D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901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FD864-7D01-4D6D-A999-672658A2FBDB}" type="datetimeFigureOut">
              <a:rPr lang="en-US" smtClean="0"/>
              <a:t>1/26/2022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3CF-29B1-423F-8996-26EFEE32D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210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27711" y="812995"/>
            <a:ext cx="3292629" cy="1294075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9824" y="812995"/>
            <a:ext cx="9687010" cy="1294075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FD864-7D01-4D6D-A999-672658A2FBDB}" type="datetimeFigureOut">
              <a:rPr lang="en-US" smtClean="0"/>
              <a:t>1/26/2022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3CF-29B1-423F-8996-26EFEE32D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240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FD864-7D01-4D6D-A999-672658A2FBDB}" type="datetimeFigureOut">
              <a:rPr lang="en-US" smtClean="0"/>
              <a:t>1/26/2022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3CF-29B1-423F-8996-26EFEE32D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70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871" y="3806941"/>
            <a:ext cx="13170516" cy="6351963"/>
          </a:xfrm>
        </p:spPr>
        <p:txBody>
          <a:bodyPr anchor="b"/>
          <a:lstStyle>
            <a:lvl1pPr>
              <a:defRPr sz="100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871" y="10218996"/>
            <a:ext cx="13170516" cy="3340347"/>
          </a:xfrm>
        </p:spPr>
        <p:txBody>
          <a:bodyPr/>
          <a:lstStyle>
            <a:lvl1pPr marL="0" indent="0">
              <a:buNone/>
              <a:defRPr sz="4008">
                <a:solidFill>
                  <a:schemeClr val="tx1"/>
                </a:solidFill>
              </a:defRPr>
            </a:lvl1pPr>
            <a:lvl2pPr marL="763524" indent="0">
              <a:buNone/>
              <a:defRPr sz="3340">
                <a:solidFill>
                  <a:schemeClr val="tx1">
                    <a:tint val="75000"/>
                  </a:schemeClr>
                </a:solidFill>
              </a:defRPr>
            </a:lvl2pPr>
            <a:lvl3pPr marL="1527048" indent="0">
              <a:buNone/>
              <a:defRPr sz="3006">
                <a:solidFill>
                  <a:schemeClr val="tx1">
                    <a:tint val="75000"/>
                  </a:schemeClr>
                </a:solidFill>
              </a:defRPr>
            </a:lvl3pPr>
            <a:lvl4pPr marL="2290572" indent="0">
              <a:buNone/>
              <a:defRPr sz="2672">
                <a:solidFill>
                  <a:schemeClr val="tx1">
                    <a:tint val="75000"/>
                  </a:schemeClr>
                </a:solidFill>
              </a:defRPr>
            </a:lvl4pPr>
            <a:lvl5pPr marL="3054096" indent="0">
              <a:buNone/>
              <a:defRPr sz="2672">
                <a:solidFill>
                  <a:schemeClr val="tx1">
                    <a:tint val="75000"/>
                  </a:schemeClr>
                </a:solidFill>
              </a:defRPr>
            </a:lvl5pPr>
            <a:lvl6pPr marL="3817620" indent="0">
              <a:buNone/>
              <a:defRPr sz="2672">
                <a:solidFill>
                  <a:schemeClr val="tx1">
                    <a:tint val="75000"/>
                  </a:schemeClr>
                </a:solidFill>
              </a:defRPr>
            </a:lvl6pPr>
            <a:lvl7pPr marL="4581144" indent="0">
              <a:buNone/>
              <a:defRPr sz="2672">
                <a:solidFill>
                  <a:schemeClr val="tx1">
                    <a:tint val="75000"/>
                  </a:schemeClr>
                </a:solidFill>
              </a:defRPr>
            </a:lvl7pPr>
            <a:lvl8pPr marL="5344668" indent="0">
              <a:buNone/>
              <a:defRPr sz="2672">
                <a:solidFill>
                  <a:schemeClr val="tx1">
                    <a:tint val="75000"/>
                  </a:schemeClr>
                </a:solidFill>
              </a:defRPr>
            </a:lvl8pPr>
            <a:lvl9pPr marL="6108192" indent="0">
              <a:buNone/>
              <a:defRPr sz="267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FD864-7D01-4D6D-A999-672658A2FBDB}" type="datetimeFigureOut">
              <a:rPr lang="en-US" smtClean="0"/>
              <a:t>1/26/2022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3CF-29B1-423F-8996-26EFEE32D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69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9824" y="4064974"/>
            <a:ext cx="6489819" cy="968877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30520" y="4064974"/>
            <a:ext cx="6489819" cy="968877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FD864-7D01-4D6D-A999-672658A2FBDB}" type="datetimeFigureOut">
              <a:rPr lang="en-US" smtClean="0"/>
              <a:t>1/26/2022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3CF-29B1-423F-8996-26EFEE32D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734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1812" y="812998"/>
            <a:ext cx="13170516" cy="295152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814" y="3743312"/>
            <a:ext cx="6459994" cy="1834539"/>
          </a:xfrm>
        </p:spPr>
        <p:txBody>
          <a:bodyPr anchor="b"/>
          <a:lstStyle>
            <a:lvl1pPr marL="0" indent="0">
              <a:buNone/>
              <a:defRPr sz="4008" b="1"/>
            </a:lvl1pPr>
            <a:lvl2pPr marL="763524" indent="0">
              <a:buNone/>
              <a:defRPr sz="3340" b="1"/>
            </a:lvl2pPr>
            <a:lvl3pPr marL="1527048" indent="0">
              <a:buNone/>
              <a:defRPr sz="3006" b="1"/>
            </a:lvl3pPr>
            <a:lvl4pPr marL="2290572" indent="0">
              <a:buNone/>
              <a:defRPr sz="2672" b="1"/>
            </a:lvl4pPr>
            <a:lvl5pPr marL="3054096" indent="0">
              <a:buNone/>
              <a:defRPr sz="2672" b="1"/>
            </a:lvl5pPr>
            <a:lvl6pPr marL="3817620" indent="0">
              <a:buNone/>
              <a:defRPr sz="2672" b="1"/>
            </a:lvl6pPr>
            <a:lvl7pPr marL="4581144" indent="0">
              <a:buNone/>
              <a:defRPr sz="2672" b="1"/>
            </a:lvl7pPr>
            <a:lvl8pPr marL="5344668" indent="0">
              <a:buNone/>
              <a:defRPr sz="2672" b="1"/>
            </a:lvl8pPr>
            <a:lvl9pPr marL="6108192" indent="0">
              <a:buNone/>
              <a:defRPr sz="2672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1814" y="5577851"/>
            <a:ext cx="6459994" cy="8204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30521" y="3743312"/>
            <a:ext cx="6491808" cy="1834539"/>
          </a:xfrm>
        </p:spPr>
        <p:txBody>
          <a:bodyPr anchor="b"/>
          <a:lstStyle>
            <a:lvl1pPr marL="0" indent="0">
              <a:buNone/>
              <a:defRPr sz="4008" b="1"/>
            </a:lvl1pPr>
            <a:lvl2pPr marL="763524" indent="0">
              <a:buNone/>
              <a:defRPr sz="3340" b="1"/>
            </a:lvl2pPr>
            <a:lvl3pPr marL="1527048" indent="0">
              <a:buNone/>
              <a:defRPr sz="3006" b="1"/>
            </a:lvl3pPr>
            <a:lvl4pPr marL="2290572" indent="0">
              <a:buNone/>
              <a:defRPr sz="2672" b="1"/>
            </a:lvl4pPr>
            <a:lvl5pPr marL="3054096" indent="0">
              <a:buNone/>
              <a:defRPr sz="2672" b="1"/>
            </a:lvl5pPr>
            <a:lvl6pPr marL="3817620" indent="0">
              <a:buNone/>
              <a:defRPr sz="2672" b="1"/>
            </a:lvl6pPr>
            <a:lvl7pPr marL="4581144" indent="0">
              <a:buNone/>
              <a:defRPr sz="2672" b="1"/>
            </a:lvl7pPr>
            <a:lvl8pPr marL="5344668" indent="0">
              <a:buNone/>
              <a:defRPr sz="2672" b="1"/>
            </a:lvl8pPr>
            <a:lvl9pPr marL="6108192" indent="0">
              <a:buNone/>
              <a:defRPr sz="2672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30521" y="5577851"/>
            <a:ext cx="6491808" cy="8204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FD864-7D01-4D6D-A999-672658A2FBDB}" type="datetimeFigureOut">
              <a:rPr lang="en-US" smtClean="0"/>
              <a:t>1/26/2022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3CF-29B1-423F-8996-26EFEE32D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993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FD864-7D01-4D6D-A999-672658A2FBDB}" type="datetimeFigureOut">
              <a:rPr lang="en-US" smtClean="0"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3CF-29B1-423F-8996-26EFEE32D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471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FD864-7D01-4D6D-A999-672658A2FBDB}" type="datetimeFigureOut">
              <a:rPr lang="en-US" smtClean="0"/>
              <a:t>1/26/2022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3CF-29B1-423F-8996-26EFEE32D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971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1813" y="1018011"/>
            <a:ext cx="4925025" cy="3563038"/>
          </a:xfrm>
        </p:spPr>
        <p:txBody>
          <a:bodyPr anchor="b"/>
          <a:lstStyle>
            <a:lvl1pPr>
              <a:defRPr sz="5344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91808" y="2198624"/>
            <a:ext cx="7730520" cy="10851713"/>
          </a:xfrm>
        </p:spPr>
        <p:txBody>
          <a:bodyPr/>
          <a:lstStyle>
            <a:lvl1pPr>
              <a:defRPr sz="5344"/>
            </a:lvl1pPr>
            <a:lvl2pPr>
              <a:defRPr sz="4676"/>
            </a:lvl2pPr>
            <a:lvl3pPr>
              <a:defRPr sz="4008"/>
            </a:lvl3pPr>
            <a:lvl4pPr>
              <a:defRPr sz="3340"/>
            </a:lvl4pPr>
            <a:lvl5pPr>
              <a:defRPr sz="3340"/>
            </a:lvl5pPr>
            <a:lvl6pPr>
              <a:defRPr sz="3340"/>
            </a:lvl6pPr>
            <a:lvl7pPr>
              <a:defRPr sz="3340"/>
            </a:lvl7pPr>
            <a:lvl8pPr>
              <a:defRPr sz="3340"/>
            </a:lvl8pPr>
            <a:lvl9pPr>
              <a:defRPr sz="334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1813" y="4581049"/>
            <a:ext cx="4925025" cy="8486960"/>
          </a:xfrm>
        </p:spPr>
        <p:txBody>
          <a:bodyPr/>
          <a:lstStyle>
            <a:lvl1pPr marL="0" indent="0">
              <a:buNone/>
              <a:defRPr sz="2672"/>
            </a:lvl1pPr>
            <a:lvl2pPr marL="763524" indent="0">
              <a:buNone/>
              <a:defRPr sz="2338"/>
            </a:lvl2pPr>
            <a:lvl3pPr marL="1527048" indent="0">
              <a:buNone/>
              <a:defRPr sz="2004"/>
            </a:lvl3pPr>
            <a:lvl4pPr marL="2290572" indent="0">
              <a:buNone/>
              <a:defRPr sz="1670"/>
            </a:lvl4pPr>
            <a:lvl5pPr marL="3054096" indent="0">
              <a:buNone/>
              <a:defRPr sz="1670"/>
            </a:lvl5pPr>
            <a:lvl6pPr marL="3817620" indent="0">
              <a:buNone/>
              <a:defRPr sz="1670"/>
            </a:lvl6pPr>
            <a:lvl7pPr marL="4581144" indent="0">
              <a:buNone/>
              <a:defRPr sz="1670"/>
            </a:lvl7pPr>
            <a:lvl8pPr marL="5344668" indent="0">
              <a:buNone/>
              <a:defRPr sz="1670"/>
            </a:lvl8pPr>
            <a:lvl9pPr marL="6108192" indent="0">
              <a:buNone/>
              <a:defRPr sz="167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FD864-7D01-4D6D-A999-672658A2FBDB}" type="datetimeFigureOut">
              <a:rPr lang="en-US" smtClean="0"/>
              <a:t>1/26/2022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3CF-29B1-423F-8996-26EFEE32D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300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1813" y="1018011"/>
            <a:ext cx="4925025" cy="3563038"/>
          </a:xfrm>
        </p:spPr>
        <p:txBody>
          <a:bodyPr anchor="b"/>
          <a:lstStyle>
            <a:lvl1pPr>
              <a:defRPr sz="5344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91808" y="2198624"/>
            <a:ext cx="7730520" cy="10851713"/>
          </a:xfrm>
        </p:spPr>
        <p:txBody>
          <a:bodyPr anchor="t"/>
          <a:lstStyle>
            <a:lvl1pPr marL="0" indent="0">
              <a:buNone/>
              <a:defRPr sz="5344"/>
            </a:lvl1pPr>
            <a:lvl2pPr marL="763524" indent="0">
              <a:buNone/>
              <a:defRPr sz="4676"/>
            </a:lvl2pPr>
            <a:lvl3pPr marL="1527048" indent="0">
              <a:buNone/>
              <a:defRPr sz="4008"/>
            </a:lvl3pPr>
            <a:lvl4pPr marL="2290572" indent="0">
              <a:buNone/>
              <a:defRPr sz="3340"/>
            </a:lvl4pPr>
            <a:lvl5pPr marL="3054096" indent="0">
              <a:buNone/>
              <a:defRPr sz="3340"/>
            </a:lvl5pPr>
            <a:lvl6pPr marL="3817620" indent="0">
              <a:buNone/>
              <a:defRPr sz="3340"/>
            </a:lvl6pPr>
            <a:lvl7pPr marL="4581144" indent="0">
              <a:buNone/>
              <a:defRPr sz="3340"/>
            </a:lvl7pPr>
            <a:lvl8pPr marL="5344668" indent="0">
              <a:buNone/>
              <a:defRPr sz="3340"/>
            </a:lvl8pPr>
            <a:lvl9pPr marL="6108192" indent="0">
              <a:buNone/>
              <a:defRPr sz="334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1813" y="4581049"/>
            <a:ext cx="4925025" cy="8486960"/>
          </a:xfrm>
        </p:spPr>
        <p:txBody>
          <a:bodyPr/>
          <a:lstStyle>
            <a:lvl1pPr marL="0" indent="0">
              <a:buNone/>
              <a:defRPr sz="2672"/>
            </a:lvl1pPr>
            <a:lvl2pPr marL="763524" indent="0">
              <a:buNone/>
              <a:defRPr sz="2338"/>
            </a:lvl2pPr>
            <a:lvl3pPr marL="1527048" indent="0">
              <a:buNone/>
              <a:defRPr sz="2004"/>
            </a:lvl3pPr>
            <a:lvl4pPr marL="2290572" indent="0">
              <a:buNone/>
              <a:defRPr sz="1670"/>
            </a:lvl4pPr>
            <a:lvl5pPr marL="3054096" indent="0">
              <a:buNone/>
              <a:defRPr sz="1670"/>
            </a:lvl5pPr>
            <a:lvl6pPr marL="3817620" indent="0">
              <a:buNone/>
              <a:defRPr sz="1670"/>
            </a:lvl6pPr>
            <a:lvl7pPr marL="4581144" indent="0">
              <a:buNone/>
              <a:defRPr sz="1670"/>
            </a:lvl7pPr>
            <a:lvl8pPr marL="5344668" indent="0">
              <a:buNone/>
              <a:defRPr sz="1670"/>
            </a:lvl8pPr>
            <a:lvl9pPr marL="6108192" indent="0">
              <a:buNone/>
              <a:defRPr sz="167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FD864-7D01-4D6D-A999-672658A2FBDB}" type="datetimeFigureOut">
              <a:rPr lang="en-US" smtClean="0"/>
              <a:t>1/26/2022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3CF-29B1-423F-8996-26EFEE32D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039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9824" y="812998"/>
            <a:ext cx="13170516" cy="29515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9824" y="4064974"/>
            <a:ext cx="13170516" cy="96887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9824" y="14153182"/>
            <a:ext cx="3435787" cy="8129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FD864-7D01-4D6D-A999-672658A2FBDB}" type="datetimeFigureOut">
              <a:rPr lang="en-US" smtClean="0"/>
              <a:t>1/26/2022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58242" y="14153182"/>
            <a:ext cx="5153680" cy="8129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84552" y="14153182"/>
            <a:ext cx="3435787" cy="8129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9A93CF-29B1-423F-8996-26EFEE32D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578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527048" rtl="0" eaLnBrk="1" latinLnBrk="0" hangingPunct="1">
        <a:lnSpc>
          <a:spcPct val="90000"/>
        </a:lnSpc>
        <a:spcBef>
          <a:spcPct val="0"/>
        </a:spcBef>
        <a:buNone/>
        <a:defRPr sz="73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762" indent="-381762" algn="l" defTabSz="1527048" rtl="0" eaLnBrk="1" latinLnBrk="0" hangingPunct="1">
        <a:lnSpc>
          <a:spcPct val="90000"/>
        </a:lnSpc>
        <a:spcBef>
          <a:spcPts val="1670"/>
        </a:spcBef>
        <a:buFont typeface="Arial" panose="020B0604020202020204" pitchFamily="34" charset="0"/>
        <a:buChar char="•"/>
        <a:defRPr sz="4676" kern="1200">
          <a:solidFill>
            <a:schemeClr val="tx1"/>
          </a:solidFill>
          <a:latin typeface="+mn-lt"/>
          <a:ea typeface="+mn-ea"/>
          <a:cs typeface="+mn-cs"/>
        </a:defRPr>
      </a:lvl1pPr>
      <a:lvl2pPr marL="1145286" indent="-381762" algn="l" defTabSz="1527048" rtl="0" eaLnBrk="1" latinLnBrk="0" hangingPunct="1">
        <a:lnSpc>
          <a:spcPct val="90000"/>
        </a:lnSpc>
        <a:spcBef>
          <a:spcPts val="835"/>
        </a:spcBef>
        <a:buFont typeface="Arial" panose="020B0604020202020204" pitchFamily="34" charset="0"/>
        <a:buChar char="•"/>
        <a:defRPr sz="4008" kern="1200">
          <a:solidFill>
            <a:schemeClr val="tx1"/>
          </a:solidFill>
          <a:latin typeface="+mn-lt"/>
          <a:ea typeface="+mn-ea"/>
          <a:cs typeface="+mn-cs"/>
        </a:defRPr>
      </a:lvl2pPr>
      <a:lvl3pPr marL="1908810" indent="-381762" algn="l" defTabSz="1527048" rtl="0" eaLnBrk="1" latinLnBrk="0" hangingPunct="1">
        <a:lnSpc>
          <a:spcPct val="90000"/>
        </a:lnSpc>
        <a:spcBef>
          <a:spcPts val="835"/>
        </a:spcBef>
        <a:buFont typeface="Arial" panose="020B0604020202020204" pitchFamily="34" charset="0"/>
        <a:buChar char="•"/>
        <a:defRPr sz="3340" kern="1200">
          <a:solidFill>
            <a:schemeClr val="tx1"/>
          </a:solidFill>
          <a:latin typeface="+mn-lt"/>
          <a:ea typeface="+mn-ea"/>
          <a:cs typeface="+mn-cs"/>
        </a:defRPr>
      </a:lvl3pPr>
      <a:lvl4pPr marL="2672334" indent="-381762" algn="l" defTabSz="1527048" rtl="0" eaLnBrk="1" latinLnBrk="0" hangingPunct="1">
        <a:lnSpc>
          <a:spcPct val="90000"/>
        </a:lnSpc>
        <a:spcBef>
          <a:spcPts val="835"/>
        </a:spcBef>
        <a:buFont typeface="Arial" panose="020B0604020202020204" pitchFamily="34" charset="0"/>
        <a:buChar char="•"/>
        <a:defRPr sz="3006" kern="1200">
          <a:solidFill>
            <a:schemeClr val="tx1"/>
          </a:solidFill>
          <a:latin typeface="+mn-lt"/>
          <a:ea typeface="+mn-ea"/>
          <a:cs typeface="+mn-cs"/>
        </a:defRPr>
      </a:lvl4pPr>
      <a:lvl5pPr marL="3435858" indent="-381762" algn="l" defTabSz="1527048" rtl="0" eaLnBrk="1" latinLnBrk="0" hangingPunct="1">
        <a:lnSpc>
          <a:spcPct val="90000"/>
        </a:lnSpc>
        <a:spcBef>
          <a:spcPts val="835"/>
        </a:spcBef>
        <a:buFont typeface="Arial" panose="020B0604020202020204" pitchFamily="34" charset="0"/>
        <a:buChar char="•"/>
        <a:defRPr sz="3006" kern="1200">
          <a:solidFill>
            <a:schemeClr val="tx1"/>
          </a:solidFill>
          <a:latin typeface="+mn-lt"/>
          <a:ea typeface="+mn-ea"/>
          <a:cs typeface="+mn-cs"/>
        </a:defRPr>
      </a:lvl5pPr>
      <a:lvl6pPr marL="4199382" indent="-381762" algn="l" defTabSz="1527048" rtl="0" eaLnBrk="1" latinLnBrk="0" hangingPunct="1">
        <a:lnSpc>
          <a:spcPct val="90000"/>
        </a:lnSpc>
        <a:spcBef>
          <a:spcPts val="835"/>
        </a:spcBef>
        <a:buFont typeface="Arial" panose="020B0604020202020204" pitchFamily="34" charset="0"/>
        <a:buChar char="•"/>
        <a:defRPr sz="3006" kern="1200">
          <a:solidFill>
            <a:schemeClr val="tx1"/>
          </a:solidFill>
          <a:latin typeface="+mn-lt"/>
          <a:ea typeface="+mn-ea"/>
          <a:cs typeface="+mn-cs"/>
        </a:defRPr>
      </a:lvl6pPr>
      <a:lvl7pPr marL="4962906" indent="-381762" algn="l" defTabSz="1527048" rtl="0" eaLnBrk="1" latinLnBrk="0" hangingPunct="1">
        <a:lnSpc>
          <a:spcPct val="90000"/>
        </a:lnSpc>
        <a:spcBef>
          <a:spcPts val="835"/>
        </a:spcBef>
        <a:buFont typeface="Arial" panose="020B0604020202020204" pitchFamily="34" charset="0"/>
        <a:buChar char="•"/>
        <a:defRPr sz="3006" kern="1200">
          <a:solidFill>
            <a:schemeClr val="tx1"/>
          </a:solidFill>
          <a:latin typeface="+mn-lt"/>
          <a:ea typeface="+mn-ea"/>
          <a:cs typeface="+mn-cs"/>
        </a:defRPr>
      </a:lvl7pPr>
      <a:lvl8pPr marL="5726430" indent="-381762" algn="l" defTabSz="1527048" rtl="0" eaLnBrk="1" latinLnBrk="0" hangingPunct="1">
        <a:lnSpc>
          <a:spcPct val="90000"/>
        </a:lnSpc>
        <a:spcBef>
          <a:spcPts val="835"/>
        </a:spcBef>
        <a:buFont typeface="Arial" panose="020B0604020202020204" pitchFamily="34" charset="0"/>
        <a:buChar char="•"/>
        <a:defRPr sz="3006" kern="1200">
          <a:solidFill>
            <a:schemeClr val="tx1"/>
          </a:solidFill>
          <a:latin typeface="+mn-lt"/>
          <a:ea typeface="+mn-ea"/>
          <a:cs typeface="+mn-cs"/>
        </a:defRPr>
      </a:lvl8pPr>
      <a:lvl9pPr marL="6489954" indent="-381762" algn="l" defTabSz="1527048" rtl="0" eaLnBrk="1" latinLnBrk="0" hangingPunct="1">
        <a:lnSpc>
          <a:spcPct val="90000"/>
        </a:lnSpc>
        <a:spcBef>
          <a:spcPts val="835"/>
        </a:spcBef>
        <a:buFont typeface="Arial" panose="020B0604020202020204" pitchFamily="34" charset="0"/>
        <a:buChar char="•"/>
        <a:defRPr sz="30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27048" rtl="0" eaLnBrk="1" latinLnBrk="0" hangingPunct="1">
        <a:defRPr sz="3006" kern="1200">
          <a:solidFill>
            <a:schemeClr val="tx1"/>
          </a:solidFill>
          <a:latin typeface="+mn-lt"/>
          <a:ea typeface="+mn-ea"/>
          <a:cs typeface="+mn-cs"/>
        </a:defRPr>
      </a:lvl1pPr>
      <a:lvl2pPr marL="763524" algn="l" defTabSz="1527048" rtl="0" eaLnBrk="1" latinLnBrk="0" hangingPunct="1">
        <a:defRPr sz="3006" kern="1200">
          <a:solidFill>
            <a:schemeClr val="tx1"/>
          </a:solidFill>
          <a:latin typeface="+mn-lt"/>
          <a:ea typeface="+mn-ea"/>
          <a:cs typeface="+mn-cs"/>
        </a:defRPr>
      </a:lvl2pPr>
      <a:lvl3pPr marL="1527048" algn="l" defTabSz="1527048" rtl="0" eaLnBrk="1" latinLnBrk="0" hangingPunct="1">
        <a:defRPr sz="3006" kern="1200">
          <a:solidFill>
            <a:schemeClr val="tx1"/>
          </a:solidFill>
          <a:latin typeface="+mn-lt"/>
          <a:ea typeface="+mn-ea"/>
          <a:cs typeface="+mn-cs"/>
        </a:defRPr>
      </a:lvl3pPr>
      <a:lvl4pPr marL="2290572" algn="l" defTabSz="1527048" rtl="0" eaLnBrk="1" latinLnBrk="0" hangingPunct="1">
        <a:defRPr sz="3006" kern="1200">
          <a:solidFill>
            <a:schemeClr val="tx1"/>
          </a:solidFill>
          <a:latin typeface="+mn-lt"/>
          <a:ea typeface="+mn-ea"/>
          <a:cs typeface="+mn-cs"/>
        </a:defRPr>
      </a:lvl4pPr>
      <a:lvl5pPr marL="3054096" algn="l" defTabSz="1527048" rtl="0" eaLnBrk="1" latinLnBrk="0" hangingPunct="1">
        <a:defRPr sz="3006" kern="1200">
          <a:solidFill>
            <a:schemeClr val="tx1"/>
          </a:solidFill>
          <a:latin typeface="+mn-lt"/>
          <a:ea typeface="+mn-ea"/>
          <a:cs typeface="+mn-cs"/>
        </a:defRPr>
      </a:lvl5pPr>
      <a:lvl6pPr marL="3817620" algn="l" defTabSz="1527048" rtl="0" eaLnBrk="1" latinLnBrk="0" hangingPunct="1">
        <a:defRPr sz="3006" kern="1200">
          <a:solidFill>
            <a:schemeClr val="tx1"/>
          </a:solidFill>
          <a:latin typeface="+mn-lt"/>
          <a:ea typeface="+mn-ea"/>
          <a:cs typeface="+mn-cs"/>
        </a:defRPr>
      </a:lvl6pPr>
      <a:lvl7pPr marL="4581144" algn="l" defTabSz="1527048" rtl="0" eaLnBrk="1" latinLnBrk="0" hangingPunct="1">
        <a:defRPr sz="3006" kern="1200">
          <a:solidFill>
            <a:schemeClr val="tx1"/>
          </a:solidFill>
          <a:latin typeface="+mn-lt"/>
          <a:ea typeface="+mn-ea"/>
          <a:cs typeface="+mn-cs"/>
        </a:defRPr>
      </a:lvl7pPr>
      <a:lvl8pPr marL="5344668" algn="l" defTabSz="1527048" rtl="0" eaLnBrk="1" latinLnBrk="0" hangingPunct="1">
        <a:defRPr sz="3006" kern="1200">
          <a:solidFill>
            <a:schemeClr val="tx1"/>
          </a:solidFill>
          <a:latin typeface="+mn-lt"/>
          <a:ea typeface="+mn-ea"/>
          <a:cs typeface="+mn-cs"/>
        </a:defRPr>
      </a:lvl8pPr>
      <a:lvl9pPr marL="6108192" algn="l" defTabSz="1527048" rtl="0" eaLnBrk="1" latinLnBrk="0" hangingPunct="1">
        <a:defRPr sz="30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8B8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04900" y="3659329"/>
            <a:ext cx="92583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rgbClr val="00125C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Connecting</a:t>
            </a:r>
            <a:r>
              <a:rPr lang="en-US" sz="9600" b="1" dirty="0" smtClean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.</a:t>
            </a:r>
            <a:endParaRPr lang="en-US" sz="9600" b="1" dirty="0">
              <a:solidFill>
                <a:schemeClr val="bg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04900" y="5228989"/>
            <a:ext cx="92583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Building digital partnerships with digital economy packages which support a </a:t>
            </a:r>
            <a:r>
              <a:rPr lang="en-US" sz="7200" b="1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free</a:t>
            </a:r>
            <a:r>
              <a:rPr lang="en-US" sz="7200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and </a:t>
            </a:r>
            <a:r>
              <a:rPr lang="en-US" sz="7200" b="1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secure</a:t>
            </a:r>
            <a:r>
              <a:rPr lang="en-US" sz="7200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internet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7" t="11124" r="11648" b="9885"/>
          <a:stretch/>
        </p:blipFill>
        <p:spPr>
          <a:xfrm>
            <a:off x="12282479" y="998961"/>
            <a:ext cx="2043121" cy="153642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01" y="3585180"/>
            <a:ext cx="16489764" cy="1303796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820" y="249381"/>
            <a:ext cx="3961681" cy="2379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935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5351" y="2157156"/>
            <a:ext cx="14479222" cy="1592900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62050" y="3964132"/>
            <a:ext cx="92583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rgbClr val="1A53EA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Development</a:t>
            </a:r>
            <a:r>
              <a:rPr lang="en-US" sz="9600" b="1" dirty="0" smtClean="0">
                <a:solidFill>
                  <a:srgbClr val="903F98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.</a:t>
            </a:r>
            <a:endParaRPr lang="en-US" sz="9600" b="1" dirty="0">
              <a:solidFill>
                <a:srgbClr val="903F98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62050" y="5533792"/>
            <a:ext cx="92583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>
                <a:solidFill>
                  <a:srgbClr val="00125C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Education should be placed at the </a:t>
            </a:r>
            <a:r>
              <a:rPr lang="en-US" sz="7200" b="1" dirty="0" err="1">
                <a:solidFill>
                  <a:srgbClr val="00125C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centre</a:t>
            </a:r>
            <a:r>
              <a:rPr lang="en-US" sz="7200" dirty="0">
                <a:solidFill>
                  <a:srgbClr val="00125C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of the people to people strand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819" y="249382"/>
            <a:ext cx="3961681" cy="23797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7" t="11124" r="11648" b="9885"/>
          <a:stretch/>
        </p:blipFill>
        <p:spPr>
          <a:xfrm>
            <a:off x="12282479" y="998961"/>
            <a:ext cx="2043121" cy="1536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29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53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5650" y="-1099799"/>
            <a:ext cx="22115855" cy="2050784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04900" y="3896580"/>
            <a:ext cx="92583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rgbClr val="FFCC02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Sustainable</a:t>
            </a:r>
            <a:r>
              <a:rPr lang="en-US" sz="9600" b="1" dirty="0" smtClean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.</a:t>
            </a:r>
            <a:endParaRPr lang="en-US" sz="9600" b="1" dirty="0">
              <a:solidFill>
                <a:schemeClr val="bg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04900" y="5466240"/>
            <a:ext cx="7448550" cy="8956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Establishing links with other energy systems and markets consistent with the </a:t>
            </a:r>
            <a:r>
              <a:rPr lang="en-US" sz="7200" b="1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renewable energy</a:t>
            </a:r>
            <a:r>
              <a:rPr lang="en-US" sz="7200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revolution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7" t="11124" r="11648" b="9885"/>
          <a:stretch/>
        </p:blipFill>
        <p:spPr>
          <a:xfrm>
            <a:off x="12282479" y="998961"/>
            <a:ext cx="2043121" cy="153642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820" y="249381"/>
            <a:ext cx="3961681" cy="2379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931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03F9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050" y="-2494303"/>
            <a:ext cx="17512132" cy="1932630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04900" y="4471554"/>
            <a:ext cx="92583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rgbClr val="FFCC02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Development</a:t>
            </a:r>
            <a:r>
              <a:rPr lang="en-US" sz="9600" b="1" dirty="0" smtClean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.</a:t>
            </a:r>
            <a:endParaRPr lang="en-US" sz="9600" b="1" dirty="0">
              <a:solidFill>
                <a:schemeClr val="bg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04900" y="6041214"/>
            <a:ext cx="744855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Education should be placed at the </a:t>
            </a:r>
            <a:r>
              <a:rPr lang="en-US" sz="7200" b="1" dirty="0" err="1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centre</a:t>
            </a:r>
            <a:r>
              <a:rPr lang="en-US" sz="7200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of the people to people strand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7" t="11124" r="11648" b="9885"/>
          <a:stretch/>
        </p:blipFill>
        <p:spPr>
          <a:xfrm>
            <a:off x="12282479" y="998961"/>
            <a:ext cx="2043121" cy="153642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820" y="249381"/>
            <a:ext cx="3961681" cy="2379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97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25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04900" y="3769541"/>
            <a:ext cx="92583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rgbClr val="18B8A6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Sustainable</a:t>
            </a:r>
            <a:r>
              <a:rPr lang="en-US" sz="9600" b="1" dirty="0" smtClean="0">
                <a:solidFill>
                  <a:srgbClr val="FFCC02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.</a:t>
            </a:r>
            <a:endParaRPr lang="en-US" sz="9600" b="1" dirty="0">
              <a:solidFill>
                <a:srgbClr val="FFCC02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04900" y="5485076"/>
            <a:ext cx="7981950" cy="8956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Establishing links with other energy systems and markets consistent with the </a:t>
            </a:r>
            <a:r>
              <a:rPr lang="en-US" sz="7200" b="1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renewable energy </a:t>
            </a:r>
            <a:r>
              <a:rPr lang="en-US" sz="7200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revolution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418" y="2352517"/>
            <a:ext cx="15833643" cy="1747393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7" t="11124" r="11648" b="9885"/>
          <a:stretch/>
        </p:blipFill>
        <p:spPr>
          <a:xfrm>
            <a:off x="12282479" y="998961"/>
            <a:ext cx="2043121" cy="153642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820" y="249381"/>
            <a:ext cx="3961681" cy="237971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7" t="11124" r="11648" b="9885"/>
          <a:stretch/>
        </p:blipFill>
        <p:spPr>
          <a:xfrm>
            <a:off x="12434879" y="1151361"/>
            <a:ext cx="2043121" cy="153642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220" y="401781"/>
            <a:ext cx="3961681" cy="2379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780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8B8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270163" cy="1527016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7" t="11124" r="11648" b="9885"/>
          <a:stretch/>
        </p:blipFill>
        <p:spPr>
          <a:xfrm>
            <a:off x="1004879" y="13269589"/>
            <a:ext cx="2043121" cy="15364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01" y="-1634836"/>
            <a:ext cx="22115855" cy="2050784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820" y="249381"/>
            <a:ext cx="3961681" cy="2379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90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8B8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21346" y="-1302326"/>
            <a:ext cx="29462204" cy="165724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7" t="11124" r="11648" b="9885"/>
          <a:stretch/>
        </p:blipFill>
        <p:spPr>
          <a:xfrm>
            <a:off x="1004879" y="13269589"/>
            <a:ext cx="2043121" cy="153642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819" y="249382"/>
            <a:ext cx="3961681" cy="237971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995081">
            <a:off x="1484209" y="501141"/>
            <a:ext cx="19009359" cy="15030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810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461</TotalTime>
  <Words>78</Words>
  <Application>Microsoft Office PowerPoint</Application>
  <PresentationFormat>Custom</PresentationFormat>
  <Paragraphs>10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Noto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COELHO Catarina (COMM-EXT)</dc:creator>
  <cp:lastModifiedBy>LE BLAN Isabelle (COMM-EXT)</cp:lastModifiedBy>
  <cp:revision>18</cp:revision>
  <dcterms:created xsi:type="dcterms:W3CDTF">2021-11-10T13:16:55Z</dcterms:created>
  <dcterms:modified xsi:type="dcterms:W3CDTF">2022-01-26T15:09:49Z</dcterms:modified>
</cp:coreProperties>
</file>