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62" r:id="rId3"/>
    <p:sldId id="264" r:id="rId4"/>
  </p:sldIdLst>
  <p:sldSz cx="243236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2" userDrawn="1">
          <p15:clr>
            <a:srgbClr val="A4A3A4"/>
          </p15:clr>
        </p15:guide>
        <p15:guide id="2" pos="76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2"/>
    <a:srgbClr val="00125C"/>
    <a:srgbClr val="1A53EA"/>
    <a:srgbClr val="18B8A6"/>
    <a:srgbClr val="903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9" d="100"/>
          <a:sy n="39" d="100"/>
        </p:scale>
        <p:origin x="846" y="78"/>
      </p:cViewPr>
      <p:guideLst>
        <p:guide orient="horz" pos="4322"/>
        <p:guide pos="76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0460" y="2244726"/>
            <a:ext cx="18242756" cy="4775200"/>
          </a:xfrm>
        </p:spPr>
        <p:txBody>
          <a:bodyPr anchor="b"/>
          <a:lstStyle>
            <a:lvl1pPr algn="ctr">
              <a:defRPr sz="1197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0460" y="7204076"/>
            <a:ext cx="18242756" cy="3311524"/>
          </a:xfrm>
        </p:spPr>
        <p:txBody>
          <a:bodyPr/>
          <a:lstStyle>
            <a:lvl1pPr marL="0" indent="0" algn="ctr">
              <a:buNone/>
              <a:defRPr sz="4788"/>
            </a:lvl1pPr>
            <a:lvl2pPr marL="912160" indent="0" algn="ctr">
              <a:buNone/>
              <a:defRPr sz="3990"/>
            </a:lvl2pPr>
            <a:lvl3pPr marL="1824319" indent="0" algn="ctr">
              <a:buNone/>
              <a:defRPr sz="3591"/>
            </a:lvl3pPr>
            <a:lvl4pPr marL="2736479" indent="0" algn="ctr">
              <a:buNone/>
              <a:defRPr sz="3192"/>
            </a:lvl4pPr>
            <a:lvl5pPr marL="3648639" indent="0" algn="ctr">
              <a:buNone/>
              <a:defRPr sz="3192"/>
            </a:lvl5pPr>
            <a:lvl6pPr marL="4560799" indent="0" algn="ctr">
              <a:buNone/>
              <a:defRPr sz="3192"/>
            </a:lvl6pPr>
            <a:lvl7pPr marL="5472958" indent="0" algn="ctr">
              <a:buNone/>
              <a:defRPr sz="3192"/>
            </a:lvl7pPr>
            <a:lvl8pPr marL="6385118" indent="0" algn="ctr">
              <a:buNone/>
              <a:defRPr sz="3192"/>
            </a:lvl8pPr>
            <a:lvl9pPr marL="7297278" indent="0" algn="ctr">
              <a:buNone/>
              <a:defRPr sz="3192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9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142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06630" y="730250"/>
            <a:ext cx="5244792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2253" y="730250"/>
            <a:ext cx="15430331" cy="1162367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62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59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9584" y="3419477"/>
            <a:ext cx="20979170" cy="5705474"/>
          </a:xfrm>
        </p:spPr>
        <p:txBody>
          <a:bodyPr anchor="b"/>
          <a:lstStyle>
            <a:lvl1pPr>
              <a:defRPr sz="1197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59584" y="9178927"/>
            <a:ext cx="20979170" cy="3000374"/>
          </a:xfrm>
        </p:spPr>
        <p:txBody>
          <a:bodyPr/>
          <a:lstStyle>
            <a:lvl1pPr marL="0" indent="0">
              <a:buNone/>
              <a:defRPr sz="4788">
                <a:solidFill>
                  <a:schemeClr val="tx1">
                    <a:tint val="75000"/>
                  </a:schemeClr>
                </a:solidFill>
              </a:defRPr>
            </a:lvl1pPr>
            <a:lvl2pPr marL="912160" indent="0">
              <a:buNone/>
              <a:defRPr sz="3990">
                <a:solidFill>
                  <a:schemeClr val="tx1">
                    <a:tint val="75000"/>
                  </a:schemeClr>
                </a:solidFill>
              </a:defRPr>
            </a:lvl2pPr>
            <a:lvl3pPr marL="1824319" indent="0">
              <a:buNone/>
              <a:defRPr sz="3591">
                <a:solidFill>
                  <a:schemeClr val="tx1">
                    <a:tint val="75000"/>
                  </a:schemeClr>
                </a:solidFill>
              </a:defRPr>
            </a:lvl3pPr>
            <a:lvl4pPr marL="2736479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4pPr>
            <a:lvl5pPr marL="3648639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5pPr>
            <a:lvl6pPr marL="4560799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6pPr>
            <a:lvl7pPr marL="5472958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7pPr>
            <a:lvl8pPr marL="6385118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8pPr>
            <a:lvl9pPr marL="7297278" indent="0">
              <a:buNone/>
              <a:defRPr sz="31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643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2253" y="3651250"/>
            <a:ext cx="10337562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3860" y="3651250"/>
            <a:ext cx="10337562" cy="87026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1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421" y="730251"/>
            <a:ext cx="2097917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422" y="3362326"/>
            <a:ext cx="10290054" cy="1647824"/>
          </a:xfrm>
        </p:spPr>
        <p:txBody>
          <a:bodyPr anchor="b"/>
          <a:lstStyle>
            <a:lvl1pPr marL="0" indent="0">
              <a:buNone/>
              <a:defRPr sz="4788" b="1"/>
            </a:lvl1pPr>
            <a:lvl2pPr marL="912160" indent="0">
              <a:buNone/>
              <a:defRPr sz="3990" b="1"/>
            </a:lvl2pPr>
            <a:lvl3pPr marL="1824319" indent="0">
              <a:buNone/>
              <a:defRPr sz="3591" b="1"/>
            </a:lvl3pPr>
            <a:lvl4pPr marL="2736479" indent="0">
              <a:buNone/>
              <a:defRPr sz="3192" b="1"/>
            </a:lvl4pPr>
            <a:lvl5pPr marL="3648639" indent="0">
              <a:buNone/>
              <a:defRPr sz="3192" b="1"/>
            </a:lvl5pPr>
            <a:lvl6pPr marL="4560799" indent="0">
              <a:buNone/>
              <a:defRPr sz="3192" b="1"/>
            </a:lvl6pPr>
            <a:lvl7pPr marL="5472958" indent="0">
              <a:buNone/>
              <a:defRPr sz="3192" b="1"/>
            </a:lvl7pPr>
            <a:lvl8pPr marL="6385118" indent="0">
              <a:buNone/>
              <a:defRPr sz="3192" b="1"/>
            </a:lvl8pPr>
            <a:lvl9pPr marL="7297278" indent="0">
              <a:buNone/>
              <a:defRPr sz="319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5422" y="5010150"/>
            <a:ext cx="10290054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13860" y="3362326"/>
            <a:ext cx="10340730" cy="1647824"/>
          </a:xfrm>
        </p:spPr>
        <p:txBody>
          <a:bodyPr anchor="b"/>
          <a:lstStyle>
            <a:lvl1pPr marL="0" indent="0">
              <a:buNone/>
              <a:defRPr sz="4788" b="1"/>
            </a:lvl1pPr>
            <a:lvl2pPr marL="912160" indent="0">
              <a:buNone/>
              <a:defRPr sz="3990" b="1"/>
            </a:lvl2pPr>
            <a:lvl3pPr marL="1824319" indent="0">
              <a:buNone/>
              <a:defRPr sz="3591" b="1"/>
            </a:lvl3pPr>
            <a:lvl4pPr marL="2736479" indent="0">
              <a:buNone/>
              <a:defRPr sz="3192" b="1"/>
            </a:lvl4pPr>
            <a:lvl5pPr marL="3648639" indent="0">
              <a:buNone/>
              <a:defRPr sz="3192" b="1"/>
            </a:lvl5pPr>
            <a:lvl6pPr marL="4560799" indent="0">
              <a:buNone/>
              <a:defRPr sz="3192" b="1"/>
            </a:lvl6pPr>
            <a:lvl7pPr marL="5472958" indent="0">
              <a:buNone/>
              <a:defRPr sz="3192" b="1"/>
            </a:lvl7pPr>
            <a:lvl8pPr marL="6385118" indent="0">
              <a:buNone/>
              <a:defRPr sz="3192" b="1"/>
            </a:lvl8pPr>
            <a:lvl9pPr marL="7297278" indent="0">
              <a:buNone/>
              <a:defRPr sz="319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13860" y="5010150"/>
            <a:ext cx="10340730" cy="73691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79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48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020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422" y="914400"/>
            <a:ext cx="7845018" cy="3200400"/>
          </a:xfrm>
        </p:spPr>
        <p:txBody>
          <a:bodyPr anchor="b"/>
          <a:lstStyle>
            <a:lvl1pPr>
              <a:defRPr sz="638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0730" y="1974851"/>
            <a:ext cx="12313860" cy="9747250"/>
          </a:xfrm>
        </p:spPr>
        <p:txBody>
          <a:bodyPr/>
          <a:lstStyle>
            <a:lvl1pPr>
              <a:defRPr sz="6384"/>
            </a:lvl1pPr>
            <a:lvl2pPr>
              <a:defRPr sz="5586"/>
            </a:lvl2pPr>
            <a:lvl3pPr>
              <a:defRPr sz="4788"/>
            </a:lvl3pPr>
            <a:lvl4pPr>
              <a:defRPr sz="3990"/>
            </a:lvl4pPr>
            <a:lvl5pPr>
              <a:defRPr sz="3990"/>
            </a:lvl5pPr>
            <a:lvl6pPr>
              <a:defRPr sz="3990"/>
            </a:lvl6pPr>
            <a:lvl7pPr>
              <a:defRPr sz="3990"/>
            </a:lvl7pPr>
            <a:lvl8pPr>
              <a:defRPr sz="3990"/>
            </a:lvl8pPr>
            <a:lvl9pPr>
              <a:defRPr sz="399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5422" y="4114800"/>
            <a:ext cx="7845018" cy="7623176"/>
          </a:xfrm>
        </p:spPr>
        <p:txBody>
          <a:bodyPr/>
          <a:lstStyle>
            <a:lvl1pPr marL="0" indent="0">
              <a:buNone/>
              <a:defRPr sz="3192"/>
            </a:lvl1pPr>
            <a:lvl2pPr marL="912160" indent="0">
              <a:buNone/>
              <a:defRPr sz="2793"/>
            </a:lvl2pPr>
            <a:lvl3pPr marL="1824319" indent="0">
              <a:buNone/>
              <a:defRPr sz="2394"/>
            </a:lvl3pPr>
            <a:lvl4pPr marL="2736479" indent="0">
              <a:buNone/>
              <a:defRPr sz="1995"/>
            </a:lvl4pPr>
            <a:lvl5pPr marL="3648639" indent="0">
              <a:buNone/>
              <a:defRPr sz="1995"/>
            </a:lvl5pPr>
            <a:lvl6pPr marL="4560799" indent="0">
              <a:buNone/>
              <a:defRPr sz="1995"/>
            </a:lvl6pPr>
            <a:lvl7pPr marL="5472958" indent="0">
              <a:buNone/>
              <a:defRPr sz="1995"/>
            </a:lvl7pPr>
            <a:lvl8pPr marL="6385118" indent="0">
              <a:buNone/>
              <a:defRPr sz="1995"/>
            </a:lvl8pPr>
            <a:lvl9pPr marL="7297278" indent="0">
              <a:buNone/>
              <a:defRPr sz="199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26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422" y="914400"/>
            <a:ext cx="7845018" cy="3200400"/>
          </a:xfrm>
        </p:spPr>
        <p:txBody>
          <a:bodyPr anchor="b"/>
          <a:lstStyle>
            <a:lvl1pPr>
              <a:defRPr sz="638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40730" y="1974851"/>
            <a:ext cx="12313860" cy="9747250"/>
          </a:xfrm>
        </p:spPr>
        <p:txBody>
          <a:bodyPr anchor="t"/>
          <a:lstStyle>
            <a:lvl1pPr marL="0" indent="0">
              <a:buNone/>
              <a:defRPr sz="6384"/>
            </a:lvl1pPr>
            <a:lvl2pPr marL="912160" indent="0">
              <a:buNone/>
              <a:defRPr sz="5586"/>
            </a:lvl2pPr>
            <a:lvl3pPr marL="1824319" indent="0">
              <a:buNone/>
              <a:defRPr sz="4788"/>
            </a:lvl3pPr>
            <a:lvl4pPr marL="2736479" indent="0">
              <a:buNone/>
              <a:defRPr sz="3990"/>
            </a:lvl4pPr>
            <a:lvl5pPr marL="3648639" indent="0">
              <a:buNone/>
              <a:defRPr sz="3990"/>
            </a:lvl5pPr>
            <a:lvl6pPr marL="4560799" indent="0">
              <a:buNone/>
              <a:defRPr sz="3990"/>
            </a:lvl6pPr>
            <a:lvl7pPr marL="5472958" indent="0">
              <a:buNone/>
              <a:defRPr sz="3990"/>
            </a:lvl7pPr>
            <a:lvl8pPr marL="6385118" indent="0">
              <a:buNone/>
              <a:defRPr sz="3990"/>
            </a:lvl8pPr>
            <a:lvl9pPr marL="7297278" indent="0">
              <a:buNone/>
              <a:defRPr sz="399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5422" y="4114800"/>
            <a:ext cx="7845018" cy="7623176"/>
          </a:xfrm>
        </p:spPr>
        <p:txBody>
          <a:bodyPr/>
          <a:lstStyle>
            <a:lvl1pPr marL="0" indent="0">
              <a:buNone/>
              <a:defRPr sz="3192"/>
            </a:lvl1pPr>
            <a:lvl2pPr marL="912160" indent="0">
              <a:buNone/>
              <a:defRPr sz="2793"/>
            </a:lvl2pPr>
            <a:lvl3pPr marL="1824319" indent="0">
              <a:buNone/>
              <a:defRPr sz="2394"/>
            </a:lvl3pPr>
            <a:lvl4pPr marL="2736479" indent="0">
              <a:buNone/>
              <a:defRPr sz="1995"/>
            </a:lvl4pPr>
            <a:lvl5pPr marL="3648639" indent="0">
              <a:buNone/>
              <a:defRPr sz="1995"/>
            </a:lvl5pPr>
            <a:lvl6pPr marL="4560799" indent="0">
              <a:buNone/>
              <a:defRPr sz="1995"/>
            </a:lvl6pPr>
            <a:lvl7pPr marL="5472958" indent="0">
              <a:buNone/>
              <a:defRPr sz="1995"/>
            </a:lvl7pPr>
            <a:lvl8pPr marL="6385118" indent="0">
              <a:buNone/>
              <a:defRPr sz="1995"/>
            </a:lvl8pPr>
            <a:lvl9pPr marL="7297278" indent="0">
              <a:buNone/>
              <a:defRPr sz="199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2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2253" y="730251"/>
            <a:ext cx="2097917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2253" y="3651250"/>
            <a:ext cx="2097917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2253" y="12712701"/>
            <a:ext cx="547282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FD864-7D01-4D6D-A999-672658A2FBDB}" type="datetimeFigureOut">
              <a:rPr lang="en-US" smtClean="0"/>
              <a:t>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57218" y="12712701"/>
            <a:ext cx="820924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78595" y="12712701"/>
            <a:ext cx="547282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A93CF-29B1-423F-8996-26EFEE32D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28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824319" rtl="0" eaLnBrk="1" latinLnBrk="0" hangingPunct="1">
        <a:lnSpc>
          <a:spcPct val="90000"/>
        </a:lnSpc>
        <a:spcBef>
          <a:spcPct val="0"/>
        </a:spcBef>
        <a:buNone/>
        <a:defRPr sz="87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0" indent="-456080" algn="l" defTabSz="1824319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6" kern="1200">
          <a:solidFill>
            <a:schemeClr val="tx1"/>
          </a:solidFill>
          <a:latin typeface="+mn-lt"/>
          <a:ea typeface="+mn-ea"/>
          <a:cs typeface="+mn-cs"/>
        </a:defRPr>
      </a:lvl1pPr>
      <a:lvl2pPr marL="1368240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4788" kern="1200">
          <a:solidFill>
            <a:schemeClr val="tx1"/>
          </a:solidFill>
          <a:latin typeface="+mn-lt"/>
          <a:ea typeface="+mn-ea"/>
          <a:cs typeface="+mn-cs"/>
        </a:defRPr>
      </a:lvl2pPr>
      <a:lvl3pPr marL="2280399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990" kern="1200">
          <a:solidFill>
            <a:schemeClr val="tx1"/>
          </a:solidFill>
          <a:latin typeface="+mn-lt"/>
          <a:ea typeface="+mn-ea"/>
          <a:cs typeface="+mn-cs"/>
        </a:defRPr>
      </a:lvl3pPr>
      <a:lvl4pPr marL="3192559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4pPr>
      <a:lvl5pPr marL="4104719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5pPr>
      <a:lvl6pPr marL="5016878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6pPr>
      <a:lvl7pPr marL="5929038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7pPr>
      <a:lvl8pPr marL="6841198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8pPr>
      <a:lvl9pPr marL="7753358" indent="-456080" algn="l" defTabSz="1824319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35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1pPr>
      <a:lvl2pPr marL="912160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2pPr>
      <a:lvl3pPr marL="1824319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3pPr>
      <a:lvl4pPr marL="2736479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4pPr>
      <a:lvl5pPr marL="3648639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5pPr>
      <a:lvl6pPr marL="4560799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6pPr>
      <a:lvl7pPr marL="5472958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7pPr>
      <a:lvl8pPr marL="6385118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8pPr>
      <a:lvl9pPr marL="7297278" algn="l" defTabSz="1824319" rtl="0" eaLnBrk="1" latinLnBrk="0" hangingPunct="1">
        <a:defRPr sz="35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83123">
            <a:off x="-5529585" y="-2176061"/>
            <a:ext cx="24124314" cy="1295703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8" r="3246" b="-293"/>
          <a:stretch/>
        </p:blipFill>
        <p:spPr>
          <a:xfrm>
            <a:off x="-35859" y="-107578"/>
            <a:ext cx="13861902" cy="138594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287687" y="2452308"/>
            <a:ext cx="10488706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“We 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need to build digital partnerships with digital economy packages which support a </a:t>
            </a:r>
            <a:r>
              <a:rPr lang="en-US" sz="8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free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and </a:t>
            </a:r>
          </a:p>
          <a:p>
            <a:r>
              <a:rPr lang="en-US" sz="8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secure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internet”</a:t>
            </a:r>
            <a:endParaRPr lang="en-US" sz="80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287687" y="11167725"/>
            <a:ext cx="121132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URSULA VON DER LEYEN</a:t>
            </a:r>
            <a: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/>
            </a:r>
            <a:b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PRESIDENT OF THE EUROPEAN COMMISSION</a:t>
            </a:r>
            <a:endParaRPr lang="fr-BE" sz="4000" dirty="0" smtClean="0">
              <a:solidFill>
                <a:srgbClr val="FFCC0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11124" r="11648" b="9885"/>
          <a:stretch/>
        </p:blipFill>
        <p:spPr>
          <a:xfrm>
            <a:off x="224942" y="11415104"/>
            <a:ext cx="2052580" cy="15435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40" y="471996"/>
            <a:ext cx="3989979" cy="239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6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25" y="0"/>
            <a:ext cx="10204703" cy="13716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1274535" y="11635205"/>
            <a:ext cx="121132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URSULA VON DER LEYEN</a:t>
            </a:r>
            <a: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/>
            </a:r>
            <a:b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4000" dirty="0" smtClean="0">
                <a:solidFill>
                  <a:srgbClr val="FFCC0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PRESIDENT OF THE EUROPEAN COMMISSION</a:t>
            </a:r>
            <a:endParaRPr lang="fr-BE" sz="4000" dirty="0" smtClean="0">
              <a:solidFill>
                <a:srgbClr val="FFCC0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11124" r="11648" b="9885"/>
          <a:stretch/>
        </p:blipFill>
        <p:spPr>
          <a:xfrm>
            <a:off x="888330" y="11449113"/>
            <a:ext cx="2052580" cy="154354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18321">
            <a:off x="7370333" y="-3807830"/>
            <a:ext cx="22214827" cy="1296958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310002" y="5231367"/>
            <a:ext cx="1343977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“We 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need to build digital partnerships with digital economy packages which support a </a:t>
            </a:r>
            <a:r>
              <a:rPr lang="en-US" sz="8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free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and </a:t>
            </a:r>
          </a:p>
          <a:p>
            <a:r>
              <a:rPr lang="en-US" sz="8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secure</a:t>
            </a:r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internet”</a:t>
            </a:r>
            <a:endParaRPr lang="en-US" sz="80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40" y="471996"/>
            <a:ext cx="3989979" cy="239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3649" y="3578906"/>
            <a:ext cx="1343977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“The clean </a:t>
            </a:r>
            <a:r>
              <a:rPr lang="en-US" sz="8000" b="1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energy</a:t>
            </a:r>
          </a:p>
          <a:p>
            <a:r>
              <a:rPr lang="en-US" sz="8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</a:t>
            </a:r>
            <a:r>
              <a:rPr lang="en-US" sz="8000" b="1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ransition</a:t>
            </a:r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offers unique</a:t>
            </a:r>
          </a:p>
          <a:p>
            <a:r>
              <a:rPr lang="en-US" sz="8000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</a:t>
            </a:r>
            <a:r>
              <a:rPr lang="en-US" sz="8000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pportunities to transform </a:t>
            </a:r>
            <a:r>
              <a:rPr lang="en-US" sz="8000" b="1" dirty="0" smtClean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economies worldwide”</a:t>
            </a:r>
            <a:endParaRPr lang="en-US" sz="80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27" y="507854"/>
            <a:ext cx="4028039" cy="24195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7" t="11124" r="11648" b="9885"/>
          <a:stretch/>
        </p:blipFill>
        <p:spPr>
          <a:xfrm>
            <a:off x="888330" y="11449113"/>
            <a:ext cx="2052580" cy="1543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1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802</TotalTime>
  <Words>71</Words>
  <Application>Microsoft Office PowerPoint</Application>
  <PresentationFormat>Custom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Noto Sans</vt:lpstr>
      <vt:lpstr>Office Theme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COELHO Catarina (COMM-EXT)</dc:creator>
  <cp:lastModifiedBy>LE BLAN Isabelle (COMM-EXT)</cp:lastModifiedBy>
  <cp:revision>34</cp:revision>
  <dcterms:created xsi:type="dcterms:W3CDTF">2021-11-10T13:16:55Z</dcterms:created>
  <dcterms:modified xsi:type="dcterms:W3CDTF">2022-02-10T14:44:17Z</dcterms:modified>
</cp:coreProperties>
</file>