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5C"/>
    <a:srgbClr val="FF5C55"/>
    <a:srgbClr val="18B8A6"/>
    <a:srgbClr val="1A53EA"/>
    <a:srgbClr val="FFCC02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2538" y="1080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6E4CF2EBEB4480D513B1F84EE30D" ma:contentTypeVersion="1" ma:contentTypeDescription="Create a new document." ma:contentTypeScope="" ma:versionID="8ae751978b53dd6c418a051ea2f1a41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fc17e5ac64769f10734d223495594a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53D0B4-8915-4284-84F2-AC9B4CCC68AB}"/>
</file>

<file path=customXml/itemProps2.xml><?xml version="1.0" encoding="utf-8"?>
<ds:datastoreItem xmlns:ds="http://schemas.openxmlformats.org/officeDocument/2006/customXml" ds:itemID="{EC257B7F-C80C-42E0-A77E-69B42380B441}"/>
</file>

<file path=customXml/itemProps3.xml><?xml version="1.0" encoding="utf-8"?>
<ds:datastoreItem xmlns:ds="http://schemas.openxmlformats.org/officeDocument/2006/customXml" ds:itemID="{096A1C7D-CC0E-4D63-B1D5-463DB847F4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374</Words>
  <Application>Microsoft Office PowerPoint</Application>
  <PresentationFormat>Custom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Sustainable.</vt:lpstr>
      <vt:lpstr>Connecting.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Connectivity that transforms economies and societies. </vt:lpstr>
      <vt:lpstr>PowerPoint Presentation</vt:lpstr>
      <vt:lpstr>Duis aute irure.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COELHO Catarina (COMM-EXT)</dc:creator>
  <cp:lastModifiedBy>VAGIONAKI Lia (COMM-EXT)</cp:lastModifiedBy>
  <cp:revision>79</cp:revision>
  <dcterms:created xsi:type="dcterms:W3CDTF">2021-11-10T13:16:55Z</dcterms:created>
  <dcterms:modified xsi:type="dcterms:W3CDTF">2022-01-26T13:44:17Z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0x0101001DD36E4CF2EBEB4480D513B1F84EE30D</vt:lpwstr>
  </property>
</Properties>
</file>